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86" r:id="rId3"/>
    <p:sldId id="282" r:id="rId4"/>
    <p:sldId id="267" r:id="rId5"/>
    <p:sldId id="268" r:id="rId6"/>
    <p:sldId id="269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2256" y="-1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924CC71-AD79-4015-9820-654D2444DEB2}" type="datetimeFigureOut">
              <a:rPr lang="en-GB" smtClean="0"/>
              <a:pPr/>
              <a:t>23/06/2020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DDD3A23-C718-4530-96CD-5DE2F9F2E5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10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C81CFF-7323-4228-A0B7-741550617ADE}" type="slidenum">
              <a:rPr>
                <a:latin typeface="Tahoma" panose="020B0604030504040204" pitchFamily="34" charset="0"/>
              </a:rPr>
              <a:t>4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5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4DBAE7-22CB-45B9-983F-21EC4741B4B0}" type="slidenum">
              <a:rPr>
                <a:latin typeface="Tahoma" panose="020B0604030504040204" pitchFamily="34" charset="0"/>
              </a:rPr>
              <a:t>5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9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8F29B-BC68-4F80-BAB4-15F5287C4083}" type="slidenum">
              <a:rPr>
                <a:latin typeface="Tahoma" panose="020B0604030504040204" pitchFamily="34" charset="0"/>
              </a:rPr>
              <a:t>6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3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6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0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29130CF6-D99D-41EF-82E8-40EABDED8BCD}" type="datetimeFigureOut">
              <a:rPr lang="en-GB" smtClean="0"/>
              <a:pPr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46392F0D-9B95-46FE-847A-D8285F20D7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5" y="2341735"/>
            <a:ext cx="6258265" cy="473714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1055403" y="7188057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4: Making a healthy food product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VAG Rounded" panose="020B0500000000000000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VAG 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0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545" y="860385"/>
            <a:ext cx="632197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GB" sz="2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 can we can remember?</a:t>
            </a:r>
          </a:p>
          <a:p>
            <a:pPr algn="ctr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does yoghurt come from?</a:t>
            </a: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92" y="2573368"/>
            <a:ext cx="3840067" cy="2555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5"/>
          <a:stretch/>
        </p:blipFill>
        <p:spPr bwMode="auto">
          <a:xfrm>
            <a:off x="1299492" y="5868771"/>
            <a:ext cx="4272700" cy="2400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359475"/>
            <a:ext cx="511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does fruit come from?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545" y="1069935"/>
            <a:ext cx="63219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 we will be making the </a:t>
            </a:r>
            <a:r>
              <a:rPr lang="en-GB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British </a:t>
            </a:r>
            <a:r>
              <a:rPr lang="en-GB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flag yoghurts that we designed.</a:t>
            </a:r>
          </a:p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get ready!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593" y="2824261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9889" y="5510043"/>
            <a:ext cx="2585785" cy="250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598" y="5140711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Wash your hands</a:t>
            </a:r>
            <a:endParaRPr lang="en-GB" b="1" dirty="0"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2422" y="8050210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Tie up long hair</a:t>
            </a:r>
            <a:endParaRPr lang="en-GB" b="1" dirty="0">
              <a:latin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90" y="110122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Knife safety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8" y="1131174"/>
            <a:ext cx="2060052" cy="1369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42" y="2809261"/>
            <a:ext cx="2117798" cy="14081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6" y="4532087"/>
            <a:ext cx="2160996" cy="14368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37" y="6269402"/>
            <a:ext cx="2208207" cy="14682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7"/>
          <p:cNvSpPr txBox="1"/>
          <p:nvPr/>
        </p:nvSpPr>
        <p:spPr>
          <a:xfrm>
            <a:off x="3107017" y="1119750"/>
            <a:ext cx="2862170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remove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knife, pinch the end of the handle and the tip of the knife and face the knife away from you.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3107017" y="3286299"/>
            <a:ext cx="2862170" cy="67349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Gently, pull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from the knife.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3107017" y="4775097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that you don’t swing your arms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put others in danger. 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3094824" y="6033330"/>
            <a:ext cx="2988989" cy="233741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knife is now “active”.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 sure you keep your knife in the safety zone (your chopping board) and if it moves away from your chopping board, you are putting yourself and others in danger.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527" y="5599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25270" y="566116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436558" y="3677835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your hand up. All your fingers need to be together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thumb on the opposite side.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09170" y="5514632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Grip either side of the food, making sure you have a firm hold.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407451" y="7012308"/>
            <a:ext cx="2763889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the knife through the middle of your “bridge” to complete the cut.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3475042"/>
            <a:ext cx="2269733" cy="1633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5202711"/>
            <a:ext cx="2269733" cy="15746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77" y="6867544"/>
            <a:ext cx="2282574" cy="15176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08" y="1672831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361" y="187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8" y="690657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Claw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312836" y="3647639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your hand out and pretend you are “roaring” at someone with your hand.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22563" y="5187881"/>
            <a:ext cx="3130325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your fingers are straight and your thumb is behind your fingers. Hold on tightly with the tips of you fingers.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351709" y="6960391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Slice using the full length of the knife. Remember to keep those fingers straight.</a:t>
            </a:r>
          </a:p>
        </p:txBody>
      </p:sp>
      <p:pic>
        <p:nvPicPr>
          <p:cNvPr id="9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78" y="1656777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003" y="6867544"/>
            <a:ext cx="2079013" cy="14683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730" y="3531306"/>
            <a:ext cx="2087791" cy="1460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840" y="5147600"/>
            <a:ext cx="2059340" cy="15457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Template</Template>
  <TotalTime>15107</TotalTime>
  <Words>299</Words>
  <Application>Microsoft Office PowerPoint</Application>
  <PresentationFormat>A4 Paper (210x297 mm)</PresentationFormat>
  <Paragraphs>33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Armitage CE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Haydn Bettles</dc:creator>
  <cp:lastModifiedBy>Jennie Devine</cp:lastModifiedBy>
  <cp:revision>45</cp:revision>
  <dcterms:created xsi:type="dcterms:W3CDTF">2018-12-16T18:24:32Z</dcterms:created>
  <dcterms:modified xsi:type="dcterms:W3CDTF">2020-06-23T15:51:50Z</dcterms:modified>
</cp:coreProperties>
</file>